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notesMasterIdLst>
    <p:notesMasterId r:id="rId4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notes 
There is inadequate perception among teacher educators on availability and usability of relevant OER for teaching the contents.
Teacher Educators are varied on their perception regarding OER as relevant and active support to teach content. 
18% of teacher educators perceived the OER as need of the hour while
13.88% perceived OER as not supportive.
68% perceived with neutrality.
82% of teacher educators are skeptic on authenticity of available online resources including OER materials.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mostly likely already engage in a mix of content creation and content curation.
- Content creation is when you create your own materials from scratch—from syllabi, presentations, assignments and assessments.
- You realize that you’re a one-stop shop education machine!.
- You don’t write your own new course materials every semester. 
- Instead, you think about the use of existing content where it suits your needs.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[About OER]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44</Slides>
  <Notes>44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2022-04-28T08:08:05Z</dcterms:created>
  <dcterms:modified xsi:type="dcterms:W3CDTF">2022-04-28T08:08:05Z</dcterms:modified>
</cp:coreProperties>
</file>